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9" r:id="rId4"/>
    <p:sldId id="330" r:id="rId5"/>
    <p:sldId id="331" r:id="rId6"/>
    <p:sldId id="332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323" r:id="rId25"/>
    <p:sldId id="324" r:id="rId26"/>
    <p:sldId id="276" r:id="rId27"/>
    <p:sldId id="277" r:id="rId28"/>
    <p:sldId id="278" r:id="rId29"/>
    <p:sldId id="279" r:id="rId30"/>
    <p:sldId id="280" r:id="rId31"/>
    <p:sldId id="333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312" r:id="rId50"/>
    <p:sldId id="313" r:id="rId51"/>
    <p:sldId id="314" r:id="rId52"/>
    <p:sldId id="336" r:id="rId53"/>
    <p:sldId id="337" r:id="rId54"/>
    <p:sldId id="315" r:id="rId55"/>
    <p:sldId id="316" r:id="rId56"/>
    <p:sldId id="317" r:id="rId57"/>
    <p:sldId id="318" r:id="rId58"/>
    <p:sldId id="319" r:id="rId59"/>
    <p:sldId id="321" r:id="rId60"/>
    <p:sldId id="322" r:id="rId61"/>
    <p:sldId id="326" r:id="rId62"/>
    <p:sldId id="327" r:id="rId63"/>
    <p:sldId id="328" r:id="rId64"/>
    <p:sldId id="334" r:id="rId65"/>
    <p:sldId id="335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olny kształt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6" name="Dowolny kształt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Dowolny kształt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Grupa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Dowolny kształt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32" name="Symbol zastępczy stopki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33" name="Symbol zastępczy numeru slajdu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25" name="Symbol zastępczy stopki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26" name="Symbol zastępczy numeru slajdu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Dowolny kształt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Dowolny kształt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Dowolny kształt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Dowolny kształt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Dowolny kształt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Dowolny kształt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Dowolny kształt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0E03E0-82BB-49AF-9776-62B9BA83BEA3}" type="datetimeFigureOut">
              <a:rPr lang="pl-PL" smtClean="0"/>
              <a:pPr/>
              <a:t>2013-11-20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35F0FC5-2ABA-46F6-AB42-C6F72C4828E4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Symbol zastępczy tytułu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grpSp>
        <p:nvGrpSpPr>
          <p:cNvPr id="3" name="Grupa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Dowolny kształt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0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0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0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0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>
                <a:latin typeface="Corbel" pitchFamily="34" charset="0"/>
              </a:rPr>
              <a:t>DZIAŁALNOŚĆ GMINNEJ BIBLIOTEKI PUBLICZNEJ W ROGOWIE,                                              FILII W SOSNOWIE, PRĘCZKACH                                                       I STARYM KOBRZYŃCU  w roku 2012</a:t>
            </a:r>
            <a:r>
              <a:rPr lang="pl-PL" sz="3200" dirty="0" smtClean="0">
                <a:latin typeface="Corbel" pitchFamily="34" charset="0"/>
              </a:rPr>
              <a:t>.</a:t>
            </a:r>
            <a:endParaRPr lang="pl-PL" sz="3200" dirty="0">
              <a:latin typeface="Corbe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F:\DCIM\100MEDIA\IMG_0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4254624" cy="3532832"/>
          </a:xfrm>
          <a:prstGeom prst="rect">
            <a:avLst/>
          </a:prstGeom>
          <a:noFill/>
        </p:spPr>
      </p:pic>
      <p:pic>
        <p:nvPicPr>
          <p:cNvPr id="4099" name="Picture 3" descr="F:\DCIM\100MEDIA\IMG_0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4038600" cy="3532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Kiermasz wielkanocny. Mieszkańcy gminy przyzwyczaili się już do tego, że przed  Wielkanocą czy Bożym Narodzeniem w Bibliotece można kupić przepiękne  dekoracje wykonane przez naszych mieszkańców.</a:t>
            </a:r>
            <a:endParaRPr lang="pl-PL" sz="2000" dirty="0"/>
          </a:p>
        </p:txBody>
      </p:sp>
      <p:pic>
        <p:nvPicPr>
          <p:cNvPr id="5122" name="Picture 2" descr="D:\zdjęcia\rogowo\IMG_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D:\zdjęcia\rogowo\IMG_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D:\zdjęcia\rogowo\IMG_0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zdjęcia\rogowo\IMG_0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D:\zdjęcia\rogowo\IMG_0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D:\zdjęcia\rogowo\IMG_0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D:\zdjęcia\rogowo\IMG_0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Przy Bibliotece powstała Pracownia Orange.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całym województwie powstały zaledwie cztery takie pracownie. Do konkursu wpłynęło ponad 700 wniosków, wybrano 50 najlepszych. Jedna z takich pracowni trafiła do Rogowa.</a:t>
            </a:r>
          </a:p>
          <a:p>
            <a:r>
              <a:rPr lang="pl-PL" sz="1800" dirty="0" smtClean="0"/>
              <a:t>Aby tak się stało musiała powstać grupa osób  tzw. inicjatorów do których należą min. pracownicy biblioteki.</a:t>
            </a:r>
          </a:p>
          <a:p>
            <a:r>
              <a:rPr lang="pl-PL" sz="1800" dirty="0" smtClean="0"/>
              <a:t>Pracownia wyposażona jest w 3 komputery stacjonarne typu </a:t>
            </a:r>
            <a:r>
              <a:rPr lang="pl-PL" sz="1800" dirty="0" err="1" smtClean="0"/>
              <a:t>all</a:t>
            </a:r>
            <a:r>
              <a:rPr lang="pl-PL" sz="1800" dirty="0" smtClean="0"/>
              <a:t> </a:t>
            </a:r>
            <a:r>
              <a:rPr lang="pl-PL" sz="1800" dirty="0" err="1" smtClean="0"/>
              <a:t>in</a:t>
            </a:r>
            <a:r>
              <a:rPr lang="pl-PL" sz="1800" dirty="0" smtClean="0"/>
              <a:t> one wyposażone w system operacyjny Windows 7 wraz z niezbędnymi licencjami, LCD  telewizor marki SAMSUNG, konsola PLAY STATION 3 z dwoma sterownikami i trzema grami, 3 biurka, 6 krzeseł, 2 kanapy i stolik.</a:t>
            </a:r>
            <a:endParaRPr lang="pl-P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maju  dostarczono  sprzęt i wyposażenie Pracowni.</a:t>
            </a:r>
            <a:endParaRPr lang="pl-PL" sz="2000" dirty="0"/>
          </a:p>
        </p:txBody>
      </p:sp>
      <p:pic>
        <p:nvPicPr>
          <p:cNvPr id="14338" name="Picture 2" descr="D:\zdjęcia\W BIBLIOTECE\IMG_1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 29 stycznia 2012roku w Bibliotece odbył się wieczór poetycki poświęcony twórczości ks. Jarosława Bukowskiego.  </a:t>
            </a:r>
            <a:endParaRPr lang="pl-PL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796" y="2420888"/>
            <a:ext cx="2576702" cy="3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Od pierwszego dnia Pracownia cieszy się ogromnym zainteresowaniem.</a:t>
            </a:r>
            <a:endParaRPr lang="pl-PL" sz="2000" dirty="0"/>
          </a:p>
        </p:txBody>
      </p:sp>
      <p:pic>
        <p:nvPicPr>
          <p:cNvPr id="15362" name="Picture 2" descr="D:\zdjęcia\rogowo\IMG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D:\zdjęcia\rogowo\IMG_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D:\zdjęcia\rogowo\IMG_0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D:\zdjęcia\rogowo\IMG_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Cala Polska Czyta Dzieciom.</a:t>
            </a:r>
            <a:br>
              <a:rPr lang="pl-PL" sz="2000" dirty="0" smtClean="0"/>
            </a:br>
            <a:r>
              <a:rPr lang="pl-PL" sz="2000" dirty="0" smtClean="0"/>
              <a:t>Co tygodniowe spotkania z książką. Grupa dzieci ze Szkoły Podstawowej         w Rogowie.</a:t>
            </a:r>
            <a:endParaRPr lang="pl-PL" sz="2000" dirty="0"/>
          </a:p>
        </p:txBody>
      </p:sp>
      <p:pic>
        <p:nvPicPr>
          <p:cNvPr id="12290" name="Picture 2" descr="F:\DCIM\100MEDIA\IMG_1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Uczniowie ze Szkoły Podstawowej w </a:t>
            </a:r>
            <a:r>
              <a:rPr lang="pl-PL" sz="2000" dirty="0" err="1" smtClean="0"/>
              <a:t>Sosnowie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pic>
        <p:nvPicPr>
          <p:cNvPr id="13314" name="Picture 2" descr="F:\DCIM\100MEDIA\IMG_1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Jak co roku uczniowie Szkoły Podstawowej w Rogowie i </a:t>
            </a:r>
            <a:r>
              <a:rPr lang="pl-PL" sz="2000" dirty="0" err="1" smtClean="0"/>
              <a:t>Sosnowie</a:t>
            </a:r>
            <a:r>
              <a:rPr lang="pl-PL" sz="2000" dirty="0" smtClean="0"/>
              <a:t> na zakończenie akcji Cala Polska Czyta Dzieciom wyjeżdżają na wycieczkę.                                                              W tym roku do Nadleśnictwa w Skrwilnie, Biblioteki </a:t>
            </a:r>
            <a:r>
              <a:rPr lang="pl-PL" sz="2000" dirty="0"/>
              <a:t>D</a:t>
            </a:r>
            <a:r>
              <a:rPr lang="pl-PL" sz="2000" dirty="0" smtClean="0"/>
              <a:t>ziecięcej w Płocku „ </a:t>
            </a:r>
            <a:r>
              <a:rPr lang="pl-PL" sz="2000" dirty="0" err="1" smtClean="0"/>
              <a:t>Chotomek</a:t>
            </a:r>
            <a:r>
              <a:rPr lang="pl-PL" sz="2000" dirty="0" smtClean="0"/>
              <a:t>”          i do ZOO.</a:t>
            </a:r>
            <a:endParaRPr lang="pl-PL" sz="2000" dirty="0"/>
          </a:p>
        </p:txBody>
      </p:sp>
      <p:pic>
        <p:nvPicPr>
          <p:cNvPr id="19458" name="Picture 2" descr="E:\CPCD 2\IMG_1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E:\CPCD 2\IMG_1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E:\CPCD 2\IMG_1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E:\CPCD 2\IMG_1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Niewielki fragment twórczości ks. Jarosława zaprezentowały uczennice  szkół podstawowych z Kobrzyńca i Sosnowa oraz  absolwentki  szkoły z Rogowa. </a:t>
            </a:r>
            <a:endParaRPr lang="pl-PL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E:\CPCD 2\IMG_1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Cala Polska Czyta Dzieciom – czytamy i w Starym Kobrzyńcu! Gdy książeczka jest już przeczytana dzieci  wykonują przepiękne rysunki.</a:t>
            </a:r>
            <a:endParaRPr lang="pl-PL" sz="2000" dirty="0"/>
          </a:p>
        </p:txBody>
      </p:sp>
      <p:pic>
        <p:nvPicPr>
          <p:cNvPr id="1026" name="Picture 2" descr="F:\DCIM\100MEDIA\IMG_0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5251"/>
            <a:ext cx="4038600" cy="2697785"/>
          </a:xfrm>
          <a:prstGeom prst="rect">
            <a:avLst/>
          </a:prstGeom>
          <a:noFill/>
        </p:spPr>
      </p:pic>
      <p:pic>
        <p:nvPicPr>
          <p:cNvPr id="1027" name="Picture 3" descr="F:\DCIM\100MEDIA\IMG_0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5251"/>
            <a:ext cx="4038600" cy="2697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We współpracy z KGW, Filia w Pręczkach zorganizowała Dzień Matki                  i Dzień Dziecka.</a:t>
            </a:r>
            <a:endParaRPr lang="pl-PL" sz="2000" dirty="0"/>
          </a:p>
        </p:txBody>
      </p:sp>
      <p:pic>
        <p:nvPicPr>
          <p:cNvPr id="24578" name="Picture 2" descr="F:\DCIM\100MEDIA\IMG_0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F:\DCIM\100MEDIA\IMG_0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F:\DCIM\100MEDIA\IMG_0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F:\DCIM\100MEDIA\IMG_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Do różnych konkursów było </a:t>
            </a:r>
            <a:r>
              <a:rPr lang="pl-PL" sz="2000" dirty="0" err="1" smtClean="0"/>
              <a:t>baaaardzoooo</a:t>
            </a:r>
            <a:r>
              <a:rPr lang="pl-PL" sz="2000" dirty="0" smtClean="0"/>
              <a:t>  </a:t>
            </a:r>
            <a:r>
              <a:rPr lang="pl-PL" sz="2000" dirty="0" err="1" smtClean="0"/>
              <a:t>duuuużooo</a:t>
            </a:r>
            <a:r>
              <a:rPr lang="pl-PL" sz="2000" dirty="0" smtClean="0"/>
              <a:t>  </a:t>
            </a:r>
            <a:r>
              <a:rPr lang="pl-PL" sz="2000" dirty="0" smtClean="0"/>
              <a:t>chętnych</a:t>
            </a:r>
            <a:r>
              <a:rPr lang="pl-PL" sz="2000" dirty="0" smtClean="0"/>
              <a:t>!!!</a:t>
            </a:r>
            <a:endParaRPr lang="pl-PL" sz="2000" dirty="0"/>
          </a:p>
        </p:txBody>
      </p:sp>
      <p:pic>
        <p:nvPicPr>
          <p:cNvPr id="28674" name="Picture 2" descr="F:\DCIM\100MEDIA\IMG_0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wakacje, biblioteki dla swoich małych czytelników zorganizowały ogniska.   </a:t>
            </a:r>
            <a:endParaRPr lang="pl-PL" sz="2000" dirty="0"/>
          </a:p>
        </p:txBody>
      </p:sp>
      <p:pic>
        <p:nvPicPr>
          <p:cNvPr id="29698" name="Picture 2" descr="E:\ognisko Pręczki, Sosnowo, Rogowo\IMG_0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Rogowo …</a:t>
            </a:r>
            <a:endParaRPr lang="pl-PL" sz="2000" dirty="0"/>
          </a:p>
        </p:txBody>
      </p:sp>
      <p:pic>
        <p:nvPicPr>
          <p:cNvPr id="30722" name="Picture 2" descr="E:\ognisko Pręczki, Sosnowo, Rogowo\IMG_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E:\ognisko Pręczki, Sosnowo, Rogowo\IMG_0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Poezja pochodziła z tomiku  pt. „Dzieje zbawienia” wydanego w 2010roku, zilustrowanego przez dzieci parafii Rogowo. </a:t>
            </a:r>
            <a:endParaRPr lang="pl-PL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870" y="1600200"/>
            <a:ext cx="3125259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Sosnowo …</a:t>
            </a:r>
            <a:endParaRPr lang="pl-PL" sz="2000" dirty="0"/>
          </a:p>
        </p:txBody>
      </p:sp>
      <p:pic>
        <p:nvPicPr>
          <p:cNvPr id="32770" name="Picture 2" descr="E:\ognisko Pręczki, Sosnowo, Rogowo\IMG_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E:\ognisko Pręczki, Sosnowo, Rogowo\IMG_1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E:\ognisko Pręczki, Sosnowo, Rogowo\IMG_1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Pręczki …</a:t>
            </a:r>
            <a:endParaRPr lang="pl-PL" sz="2000" dirty="0"/>
          </a:p>
        </p:txBody>
      </p:sp>
      <p:pic>
        <p:nvPicPr>
          <p:cNvPr id="36866" name="Picture 2" descr="E:\ognisko Pręczki, Sosnowo, Rogowo\IMG_2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E:\ognisko Pręczki, Sosnowo, Rogowo\IMG_24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8914" name="Picture 2" descr="E:\ognisko Pręczki, Sosnowo, Rogowo\IMG_2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Pod patronatem Biblioteki powstała amatorska grupa teatralna „ Cień”.</a:t>
            </a:r>
            <a:endParaRPr lang="pl-PL" sz="2000" dirty="0"/>
          </a:p>
        </p:txBody>
      </p:sp>
      <p:pic>
        <p:nvPicPr>
          <p:cNvPr id="39938" name="Picture 2" descr="D:\zdjęcia\orange\IMG_1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62" name="Picture 2" descr="D:\zdjęcia\orange\IMG_1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85467" y="1614488"/>
            <a:ext cx="3515915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986" name="Picture 2" descr="D:\zdjęcia\orange\IMG_1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to również miejsce spotkań i zabawy.</a:t>
            </a:r>
            <a:endParaRPr lang="pl-PL" sz="2000" dirty="0"/>
          </a:p>
        </p:txBody>
      </p:sp>
      <p:pic>
        <p:nvPicPr>
          <p:cNvPr id="2050" name="Picture 2" descr="D:\zdjęcia\W BIBLIOTECE\IMG_1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 Na niedzielne spotkanie oprócz władz samorządowych, ks. proboszcza, prefekta,  gości ks. Jarosława przybyli stali czytelnicy bibliotek z terenu gminy Rogowo.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Sosnowo …</a:t>
            </a:r>
            <a:endParaRPr lang="pl-PL" sz="2000" dirty="0"/>
          </a:p>
        </p:txBody>
      </p:sp>
      <p:pic>
        <p:nvPicPr>
          <p:cNvPr id="3074" name="Picture 2" descr="D:\zdjęcia\W BIBLIOTECE\IMG_1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D:\zdjęcia\W BIBLIOTECE\IMG_1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467" y="1614488"/>
            <a:ext cx="3515915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Bibliotece można odpocząć …….</a:t>
            </a:r>
            <a:br>
              <a:rPr lang="pl-PL" sz="2000" dirty="0" smtClean="0"/>
            </a:br>
            <a:r>
              <a:rPr lang="pl-PL" sz="2000" dirty="0" smtClean="0"/>
              <a:t>Pograć w piłkę ……….</a:t>
            </a:r>
            <a:endParaRPr lang="pl-PL" sz="2000" dirty="0"/>
          </a:p>
        </p:txBody>
      </p:sp>
      <p:pic>
        <p:nvPicPr>
          <p:cNvPr id="1026" name="Picture 2" descr="F:\DCIM\100MEDIA\IMG_1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F:\DCIM\100MEDIA\IMG_14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Odrobić lekcje …….</a:t>
            </a:r>
            <a:endParaRPr lang="pl-PL" sz="2000" dirty="0"/>
          </a:p>
        </p:txBody>
      </p:sp>
      <p:pic>
        <p:nvPicPr>
          <p:cNvPr id="2050" name="Picture 2" descr="F:\DCIM\100MEDIA\IMG_1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967" y="1600200"/>
            <a:ext cx="3515916" cy="4687888"/>
          </a:xfrm>
          <a:prstGeom prst="rect">
            <a:avLst/>
          </a:prstGeom>
          <a:noFill/>
        </p:spPr>
      </p:pic>
      <p:pic>
        <p:nvPicPr>
          <p:cNvPr id="2051" name="Picture 3" descr="F:\DCIM\100MEDIA\IMG_1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Pręczki …</a:t>
            </a:r>
            <a:endParaRPr lang="pl-PL" sz="2000" dirty="0"/>
          </a:p>
        </p:txBody>
      </p:sp>
      <p:pic>
        <p:nvPicPr>
          <p:cNvPr id="5122" name="Picture 2" descr="F:\DCIM\100MEDIA\IMG_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F:\DCIM\100MEDIA\IMG_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F:\DCIM\100MEDIA\IMG_0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F:\DCIM\100MEDIA\IMG_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Zabawa w Bibliotekę</a:t>
            </a:r>
            <a:endParaRPr lang="pl-PL" sz="2000" dirty="0"/>
          </a:p>
        </p:txBody>
      </p:sp>
      <p:pic>
        <p:nvPicPr>
          <p:cNvPr id="9218" name="Picture 2" descr="F:\DCIM\100MEDIA\IMG_0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F:\DCIM\100MEDIA\IMG_0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Mamy nadzieję, że wieczory poetyckie staną się </a:t>
            </a:r>
            <a:r>
              <a:rPr lang="pl-PL" sz="2000" dirty="0" smtClean="0"/>
              <a:t>tradycją w </a:t>
            </a:r>
            <a:r>
              <a:rPr lang="pl-PL" sz="2000" dirty="0" smtClean="0"/>
              <a:t>naszej bibliotece 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pic>
        <p:nvPicPr>
          <p:cNvPr id="5122" name="Picture 2" descr="D:\zdjęcia\rogowo\IMG_03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794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Rogowo …</a:t>
            </a:r>
            <a:endParaRPr lang="pl-PL" sz="2000" dirty="0"/>
          </a:p>
        </p:txBody>
      </p:sp>
      <p:pic>
        <p:nvPicPr>
          <p:cNvPr id="14338" name="Picture 2" descr="F:\DCIM\100MEDIA\IMG_0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F:\DCIM\100MEDIA\IMG_0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F:\DCIM\100MEDIA\IMG_0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 Stary Kobrzyniec …</a:t>
            </a:r>
            <a:endParaRPr lang="pl-PL" sz="2000" dirty="0"/>
          </a:p>
        </p:txBody>
      </p:sp>
      <p:pic>
        <p:nvPicPr>
          <p:cNvPr id="2050" name="Picture 2" descr="F:\DCIM\100MEDIA\IMG_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527" y="1614488"/>
            <a:ext cx="7017795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DCIM\100MEDIA\IMG_00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5251"/>
            <a:ext cx="4038600" cy="2697785"/>
          </a:xfrm>
          <a:prstGeom prst="rect">
            <a:avLst/>
          </a:prstGeom>
          <a:noFill/>
        </p:spPr>
      </p:pic>
      <p:pic>
        <p:nvPicPr>
          <p:cNvPr id="3075" name="Picture 3" descr="F:\DCIM\100MEDIA\IMG_0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5251"/>
            <a:ext cx="4038600" cy="2697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F:\DCIM\100MEDIA\IMG_0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5251"/>
            <a:ext cx="4038600" cy="2697785"/>
          </a:xfrm>
          <a:prstGeom prst="rect">
            <a:avLst/>
          </a:prstGeom>
          <a:noFill/>
        </p:spPr>
      </p:pic>
      <p:pic>
        <p:nvPicPr>
          <p:cNvPr id="4099" name="Picture 3" descr="F:\DCIM\100MEDIA\IMG_0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5251"/>
            <a:ext cx="4038600" cy="2697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Wieczór poetycki </a:t>
            </a:r>
            <a:r>
              <a:rPr lang="pl-PL" sz="2000" smtClean="0"/>
              <a:t>Lidii Rutkowskiej.</a:t>
            </a:r>
            <a:endParaRPr lang="pl-PL" sz="2000"/>
          </a:p>
        </p:txBody>
      </p:sp>
      <p:pic>
        <p:nvPicPr>
          <p:cNvPr id="1026" name="Picture 2" descr="E:\Wieczorek Lidki 25.11.2012r\DSC_3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35207" y="1695291"/>
            <a:ext cx="6816436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Poetki pochodzącej z naszego terenu. Pani Lidia niejednokrotnie  została doceniona przez miłośników poezji. W swojej twórczości wraca do wspomnień dzieciństwa, szkolnych lat  i przeżyć . Jesiennymi barwami poezji odpędziła listopadowe deszcze i smutki.</a:t>
            </a:r>
            <a:endParaRPr lang="pl-PL" sz="2000" dirty="0"/>
          </a:p>
        </p:txBody>
      </p:sp>
      <p:pic>
        <p:nvPicPr>
          <p:cNvPr id="2050" name="Picture 2" descr="E:\Wieczorek Lidki 25.11.2012r\DSC_3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35207" y="1695291"/>
            <a:ext cx="6816436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Zasłuchani goście powrócili do rodzinnych domów ogrzewanych piecem kaflowym, pieczoną pajdą chleba, i mamą pochylona nad stołem  oświetlonym lampą naftową.</a:t>
            </a:r>
            <a:endParaRPr lang="pl-PL" sz="2000" dirty="0"/>
          </a:p>
        </p:txBody>
      </p:sp>
      <p:pic>
        <p:nvPicPr>
          <p:cNvPr id="3074" name="Picture 2" descr="E:\Wieczorek Lidki 25.11.2012r\DSC02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9754" y="1695291"/>
            <a:ext cx="6787342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Twórczość pani Lidii przybliżona została gościom przez uczniów Szkoły Podstawowej i Gimnazjum w Rogowie.</a:t>
            </a:r>
            <a:endParaRPr lang="pl-PL" sz="2000" dirty="0"/>
          </a:p>
        </p:txBody>
      </p:sp>
      <p:pic>
        <p:nvPicPr>
          <p:cNvPr id="4098" name="Picture 2" descr="E:\Wieczorek Lidki 25.11.2012r\DSC02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9754" y="1695291"/>
            <a:ext cx="6787342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Jak co roku w Filii w Pręczkach zorganizowany został konkurs                                    pt. „ Wielkanoc w kolorach”, w konkursie brało udział 43 dzieci. </a:t>
            </a:r>
            <a:endParaRPr lang="pl-PL" sz="2000" dirty="0"/>
          </a:p>
        </p:txBody>
      </p:sp>
      <p:pic>
        <p:nvPicPr>
          <p:cNvPr id="1026" name="Picture 2" descr="F:\DCIM\100MEDIA\IMG_0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Pod patronatem 	Biblioteki dla mieszkańców Rogowa i okolic odbyły się warsztaty manualne. </a:t>
            </a:r>
            <a:endParaRPr lang="pl-PL" sz="2000" dirty="0"/>
          </a:p>
        </p:txBody>
      </p:sp>
      <p:pic>
        <p:nvPicPr>
          <p:cNvPr id="5122" name="Picture 2" descr="D:\zdjęcia\orange\IMG_2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Kiermasz Bożonarodzeniowy.</a:t>
            </a:r>
            <a:endParaRPr lang="pl-PL" sz="2000" dirty="0"/>
          </a:p>
        </p:txBody>
      </p:sp>
      <p:pic>
        <p:nvPicPr>
          <p:cNvPr id="6146" name="Picture 2" descr="D:\zdjęcia\W BIBLIOTECE\IMG_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5550" y="1695291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Na terenie naszej gminy mieszka wiele uzdolnionych pań, które swoje prace mogą wystawić na kiermaszu organizowanym przez Bibliotekę.</a:t>
            </a:r>
            <a:endParaRPr lang="pl-PL" sz="2000" dirty="0"/>
          </a:p>
        </p:txBody>
      </p:sp>
      <p:pic>
        <p:nvPicPr>
          <p:cNvPr id="7170" name="Picture 2" descr="D:\zdjęcia\W BIBLIOTECE\IMG_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5550" y="1695291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D:\zdjęcia\W BIBLIOTECE\IMG_0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5550" y="1695291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D:\zdjęcia\W BIBLIOTECE\IMG_1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zdjęcia\W BIBLIOTECE\IMG_0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5550" y="1695291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Konkurs plastyczny w Filii w Pręczkach pt. „Moje Mikołajki „ </a:t>
            </a:r>
            <a:r>
              <a:rPr lang="pl-PL" sz="2000" dirty="0" smtClean="0"/>
              <a:t>                                        w </a:t>
            </a:r>
            <a:r>
              <a:rPr lang="pl-PL" sz="2000" dirty="0" smtClean="0"/>
              <a:t>konkursie brało udział 38 dzieci.</a:t>
            </a:r>
            <a:endParaRPr lang="pl-PL" sz="2000" dirty="0"/>
          </a:p>
        </p:txBody>
      </p:sp>
      <p:pic>
        <p:nvPicPr>
          <p:cNvPr id="1026" name="Picture 2" descr="F:\DCIM\100MEDIA\IMG_0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DCIM\100MEDIA\IMG_0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2000" dirty="0"/>
          </a:p>
        </p:txBody>
      </p:sp>
      <p:pic>
        <p:nvPicPr>
          <p:cNvPr id="3074" name="Picture 2" descr="F:\DCIM\100MEDIA\IMG_0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2012 roku Biblioteka ubiegała się o dotacje z Biblioteki Narodowej na zakup nowości czytelniczych, otrzymaliśmy  4651 zł. Zakupiono min. książki  popularno – naukowe w języku angielskim.</a:t>
            </a:r>
            <a:endParaRPr lang="pl-PL" sz="2000" dirty="0"/>
          </a:p>
        </p:txBody>
      </p:sp>
      <p:pic>
        <p:nvPicPr>
          <p:cNvPr id="1026" name="Picture 2" descr="F:\DCIM\100MEDIA\IMG_1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467" y="1614488"/>
            <a:ext cx="3515915" cy="468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Wszyscy uczestnicy otrzymali upominki.</a:t>
            </a:r>
            <a:endParaRPr lang="pl-PL" sz="2000" dirty="0"/>
          </a:p>
        </p:txBody>
      </p:sp>
      <p:pic>
        <p:nvPicPr>
          <p:cNvPr id="2054" name="Picture 6" descr="F:\DCIM\100MEDIA\IMG_05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055" name="Picture 7" descr="F:\DCIM\100MEDIA\IMG_05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DCIM\100MEDIA\IMG_05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F:\DCIM\100MEDIA\IMG_05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cja">
  <a:themeElements>
    <a:clrScheme name="Gracja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Gracja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racja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0</TotalTime>
  <Words>602</Words>
  <Application>Microsoft Office PowerPoint</Application>
  <PresentationFormat>Pokaz na ekranie (4:3)</PresentationFormat>
  <Paragraphs>43</Paragraphs>
  <Slides>79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0" baseType="lpstr">
      <vt:lpstr>Gracja</vt:lpstr>
      <vt:lpstr>DZIAŁALNOŚĆ GMINNEJ BIBLIOTEKI PUBLICZNEJ W ROGOWIE,                                              FILII W SOSNOWIE, PRĘCZKACH                                                       I STARYM KOBRZYŃCU  w roku 2012.</vt:lpstr>
      <vt:lpstr> 29 stycznia 2012roku w Bibliotece odbył się wieczór poetycki poświęcony twórczości ks. Jarosława Bukowskiego.  </vt:lpstr>
      <vt:lpstr>Niewielki fragment twórczości ks. Jarosława zaprezentowały uczennice  szkół podstawowych z Kobrzyńca i Sosnowa oraz  absolwentki  szkoły z Rogowa. </vt:lpstr>
      <vt:lpstr>Poezja pochodziła z tomiku  pt. „Dzieje zbawienia” wydanego w 2010roku, zilustrowanego przez dzieci parafii Rogowo. </vt:lpstr>
      <vt:lpstr> Na niedzielne spotkanie oprócz władz samorządowych, ks. proboszcza, prefekta,  gości ks. Jarosława przybyli stali czytelnicy bibliotek z terenu gminy Rogowo. </vt:lpstr>
      <vt:lpstr>Mamy nadzieję, że wieczory poetyckie staną się tradycją w naszej bibliotece .</vt:lpstr>
      <vt:lpstr>Jak co roku w Filii w Pręczkach zorganizowany został konkurs                                    pt. „ Wielkanoc w kolorach”, w konkursie brało udział 43 dzieci. </vt:lpstr>
      <vt:lpstr>Wszyscy uczestnicy otrzymali upominki.</vt:lpstr>
      <vt:lpstr>Slajd 9</vt:lpstr>
      <vt:lpstr>Slajd 10</vt:lpstr>
      <vt:lpstr>Kiermasz wielkanocny. Mieszkańcy gminy przyzwyczaili się już do tego, że przed  Wielkanocą czy Bożym Narodzeniem w Bibliotece można kupić przepiękne  dekoracje wykonane przez naszych mieszkańców.</vt:lpstr>
      <vt:lpstr>Slajd 12</vt:lpstr>
      <vt:lpstr>Slajd 13</vt:lpstr>
      <vt:lpstr>Slajd 14</vt:lpstr>
      <vt:lpstr>Slajd 15</vt:lpstr>
      <vt:lpstr>Slajd 16</vt:lpstr>
      <vt:lpstr>Slajd 17</vt:lpstr>
      <vt:lpstr>Przy Bibliotece powstała Pracownia Orange.</vt:lpstr>
      <vt:lpstr>W maju  dostarczono  sprzęt i wyposażenie Pracowni.</vt:lpstr>
      <vt:lpstr>Od pierwszego dnia Pracownia cieszy się ogromnym zainteresowaniem.</vt:lpstr>
      <vt:lpstr>Slajd 21</vt:lpstr>
      <vt:lpstr>Slajd 22</vt:lpstr>
      <vt:lpstr>Slajd 23</vt:lpstr>
      <vt:lpstr>Cala Polska Czyta Dzieciom. Co tygodniowe spotkania z książką. Grupa dzieci ze Szkoły Podstawowej         w Rogowie.</vt:lpstr>
      <vt:lpstr>Uczniowie ze Szkoły Podstawowej w Sosnowie.</vt:lpstr>
      <vt:lpstr>Jak co roku uczniowie Szkoły Podstawowej w Rogowie i Sosnowie na zakończenie akcji Cala Polska Czyta Dzieciom wyjeżdżają na wycieczkę.                                                              W tym roku do Nadleśnictwa w Skrwilnie, Biblioteki Dziecięcej w Płocku „ Chotomek”          i do ZOO.</vt:lpstr>
      <vt:lpstr>Slajd 27</vt:lpstr>
      <vt:lpstr>Slajd 28</vt:lpstr>
      <vt:lpstr>Slajd 29</vt:lpstr>
      <vt:lpstr>Slajd 30</vt:lpstr>
      <vt:lpstr>Cala Polska Czyta Dzieciom – czytamy i w Starym Kobrzyńcu! Gdy książeczka jest już przeczytana dzieci  wykonują przepiękne rysunki.</vt:lpstr>
      <vt:lpstr>We współpracy z KGW, Filia w Pręczkach zorganizowała Dzień Matki                  i Dzień Dziecka.</vt:lpstr>
      <vt:lpstr>Slajd 33</vt:lpstr>
      <vt:lpstr>Slajd 34</vt:lpstr>
      <vt:lpstr>Slajd 35</vt:lpstr>
      <vt:lpstr>Do różnych konkursów było baaaardzoooo  duuuużooo  chętnych!!!</vt:lpstr>
      <vt:lpstr>W wakacje, biblioteki dla swoich małych czytelników zorganizowały ogniska.   </vt:lpstr>
      <vt:lpstr>Rogowo …</vt:lpstr>
      <vt:lpstr>Slajd 39</vt:lpstr>
      <vt:lpstr>Sosnowo …</vt:lpstr>
      <vt:lpstr>Slajd 41</vt:lpstr>
      <vt:lpstr>Slajd 42</vt:lpstr>
      <vt:lpstr>Pręczki …</vt:lpstr>
      <vt:lpstr>Slajd 44</vt:lpstr>
      <vt:lpstr>Slajd 45</vt:lpstr>
      <vt:lpstr>Pod patronatem Biblioteki powstała amatorska grupa teatralna „ Cień”.</vt:lpstr>
      <vt:lpstr>Slajd 47</vt:lpstr>
      <vt:lpstr>Slajd 48</vt:lpstr>
      <vt:lpstr>Biblioteka to również miejsce spotkań i zabawy.</vt:lpstr>
      <vt:lpstr>Biblioteka Sosnowo …</vt:lpstr>
      <vt:lpstr>Slajd 51</vt:lpstr>
      <vt:lpstr>W Bibliotece można odpocząć ……. Pograć w piłkę ……….</vt:lpstr>
      <vt:lpstr>Odrobić lekcje …….</vt:lpstr>
      <vt:lpstr>Biblioteka Pręczki …</vt:lpstr>
      <vt:lpstr>Slajd 55</vt:lpstr>
      <vt:lpstr>Slajd 56</vt:lpstr>
      <vt:lpstr>Slajd 57</vt:lpstr>
      <vt:lpstr>Zabawa w Bibliotekę</vt:lpstr>
      <vt:lpstr>Slajd 59</vt:lpstr>
      <vt:lpstr>Biblioteka Rogowo …</vt:lpstr>
      <vt:lpstr>Slajd 61</vt:lpstr>
      <vt:lpstr>Slajd 62</vt:lpstr>
      <vt:lpstr>Biblioteka  Stary Kobrzyniec …</vt:lpstr>
      <vt:lpstr>Slajd 64</vt:lpstr>
      <vt:lpstr>Slajd 65</vt:lpstr>
      <vt:lpstr>Wieczór poetycki Lidii Rutkowskiej.</vt:lpstr>
      <vt:lpstr>Poetki pochodzącej z naszego terenu. Pani Lidia niejednokrotnie  została doceniona przez miłośników poezji. W swojej twórczości wraca do wspomnień dzieciństwa, szkolnych lat  i przeżyć . Jesiennymi barwami poezji odpędziła listopadowe deszcze i smutki.</vt:lpstr>
      <vt:lpstr>Zasłuchani goście powrócili do rodzinnych domów ogrzewanych piecem kaflowym, pieczoną pajdą chleba, i mamą pochylona nad stołem  oświetlonym lampą naftową.</vt:lpstr>
      <vt:lpstr>Twórczość pani Lidii przybliżona została gościom przez uczniów Szkoły Podstawowej i Gimnazjum w Rogowie.</vt:lpstr>
      <vt:lpstr>Pod patronatem  Biblioteki dla mieszkańców Rogowa i okolic odbyły się warsztaty manualne. </vt:lpstr>
      <vt:lpstr>Kiermasz Bożonarodzeniowy.</vt:lpstr>
      <vt:lpstr>Na terenie naszej gminy mieszka wiele uzdolnionych pań, które swoje prace mogą wystawić na kiermaszu organizowanym przez Bibliotekę.</vt:lpstr>
      <vt:lpstr>Slajd 73</vt:lpstr>
      <vt:lpstr>Slajd 74</vt:lpstr>
      <vt:lpstr>Slajd 75</vt:lpstr>
      <vt:lpstr>Konkurs plastyczny w Filii w Pręczkach pt. „Moje Mikołajki „                                         w konkursie brało udział 38 dzieci.</vt:lpstr>
      <vt:lpstr>Slajd 77</vt:lpstr>
      <vt:lpstr>Slajd 78</vt:lpstr>
      <vt:lpstr>W 2012 roku Biblioteka ubiegała się o dotacje z Biblioteki Narodowej na zakup nowości czytelniczych, otrzymaliśmy  4651 zł. Zakupiono min. książki  popularno – naukowe w języku angielskim.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GMINNEJ BIBLIOTEKI PUBLICZNEJ W ROGOWIE, FILII W SOSNOWIE, PRĘCZKACH I STARYM KOBRZYŃCU                       w roku 2012.</dc:title>
  <dc:creator>Bibliotekarz</dc:creator>
  <cp:lastModifiedBy>Bibliotekarz</cp:lastModifiedBy>
  <cp:revision>69</cp:revision>
  <dcterms:created xsi:type="dcterms:W3CDTF">2013-09-17T10:25:25Z</dcterms:created>
  <dcterms:modified xsi:type="dcterms:W3CDTF">2013-11-20T10:29:10Z</dcterms:modified>
</cp:coreProperties>
</file>