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olny kształt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Podtytuł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pl-PL"/>
          </a:p>
        </p:txBody>
      </p:sp>
      <p:sp>
        <p:nvSpPr>
          <p:cNvPr id="28" name="Symbol zastępczy numeru slajdu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6" name="Dowolny kształt 35"/>
          <p:cNvSpPr>
            <a:spLocks/>
          </p:cNvSpPr>
          <p:nvPr/>
        </p:nvSpPr>
        <p:spPr bwMode="auto">
          <a:xfrm>
            <a:off x="0" y="3071810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Dowolny kształt 37"/>
          <p:cNvSpPr>
            <a:spLocks/>
          </p:cNvSpPr>
          <p:nvPr/>
        </p:nvSpPr>
        <p:spPr bwMode="auto">
          <a:xfrm>
            <a:off x="0" y="3952661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Dowolny kształt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Dowolny kształt 39"/>
          <p:cNvSpPr>
            <a:spLocks/>
          </p:cNvSpPr>
          <p:nvPr/>
        </p:nvSpPr>
        <p:spPr bwMode="auto">
          <a:xfrm>
            <a:off x="0" y="4090553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Dowolny kształt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143256" y="407194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152400" y="401911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152400" y="3881224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Grupa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Dowolny kształt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owolny kształt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Dowolny kształt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32" name="Symbol zastępczy stopki 31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lang="pl-PL"/>
          </a:p>
        </p:txBody>
      </p:sp>
      <p:sp>
        <p:nvSpPr>
          <p:cNvPr id="33" name="Symbol zastępczy numeru slajdu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25" name="Symbol zastępczy stopki 2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lang="pl-PL"/>
          </a:p>
        </p:txBody>
      </p:sp>
      <p:sp>
        <p:nvSpPr>
          <p:cNvPr id="26" name="Symbol zastępczy numeru slajdu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7" name="Grupa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Dowolny kształt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Dowolny kształt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Dowolny kształt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Dowolny kształt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Dowolny kształt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Dowolny kształt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Dowolny kształt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Dowolny kształt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Dowolny kształt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Dowolny kształt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Dowolny kształt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Dowolny kształt 36"/>
          <p:cNvSpPr>
            <a:spLocks/>
          </p:cNvSpPr>
          <p:nvPr/>
        </p:nvSpPr>
        <p:spPr bwMode="auto">
          <a:xfrm>
            <a:off x="5841868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Dowolny kształt 38"/>
          <p:cNvSpPr>
            <a:spLocks/>
          </p:cNvSpPr>
          <p:nvPr/>
        </p:nvSpPr>
        <p:spPr bwMode="auto">
          <a:xfrm rot="5400000">
            <a:off x="7322976" y="5055119"/>
            <a:ext cx="1894702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Dowolny kształt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Dowolny kształt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Dowolny kształt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Dowolny kształt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Dowolny kształt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Dowolny kształt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Dowolny kształt 45"/>
          <p:cNvSpPr>
            <a:spLocks/>
          </p:cNvSpPr>
          <p:nvPr/>
        </p:nvSpPr>
        <p:spPr bwMode="auto">
          <a:xfrm>
            <a:off x="5857884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ymbol zastępczy daty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7AEAE02-7B34-4AC7-A60E-04319C06940D}" type="datetimeFigureOut">
              <a:rPr lang="pl-PL" smtClean="0"/>
              <a:pPr/>
              <a:t>2012-02-14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319FC1-1318-4B6F-B92C-36583BC23DA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>
            <a:grpSpLocks/>
          </p:cNvGrpSpPr>
          <p:nvPr/>
        </p:nvGrpSpPr>
        <p:grpSpPr bwMode="auto">
          <a:xfrm>
            <a:off x="-27819" y="-13"/>
            <a:ext cx="9171027" cy="6856554"/>
            <a:chOff x="2074" y="1608"/>
            <a:chExt cx="1603" cy="1129"/>
          </a:xfrm>
        </p:grpSpPr>
        <p:sp>
          <p:nvSpPr>
            <p:cNvPr id="18" name="Dowolny kształt 17"/>
            <p:cNvSpPr>
              <a:spLocks/>
            </p:cNvSpPr>
            <p:nvPr userDrawn="1"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Dowolny kształt 18"/>
            <p:cNvSpPr>
              <a:spLocks/>
            </p:cNvSpPr>
            <p:nvPr userDrawn="1"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Dowolny kształt 19"/>
            <p:cNvSpPr>
              <a:spLocks/>
            </p:cNvSpPr>
            <p:nvPr userDrawn="1"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Dowolny kształt 21"/>
            <p:cNvSpPr>
              <a:spLocks/>
            </p:cNvSpPr>
            <p:nvPr userDrawn="1"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Dowolny kształt 22"/>
            <p:cNvSpPr>
              <a:spLocks/>
            </p:cNvSpPr>
            <p:nvPr userDrawn="1"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Dowolny kształt 23"/>
            <p:cNvSpPr>
              <a:spLocks/>
            </p:cNvSpPr>
            <p:nvPr userDrawn="1"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Dowolny kształt 24"/>
            <p:cNvSpPr>
              <a:spLocks/>
            </p:cNvSpPr>
            <p:nvPr userDrawn="1"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Symbol zastępczy tytułu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grpSp>
        <p:nvGrpSpPr>
          <p:cNvPr id="3" name="Grupa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Dowolny kształt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Dowolny kształt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Dowolny kształt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0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0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0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0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0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0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0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0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0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b="1" dirty="0" smtClean="0"/>
              <a:t>DIAŁALNOŚĆ KULTURALNA GMINNEJ BIBLIOTEKI PUBLICZNEJ W ROGOWIE, FILII W PRĘCZKACH             I SOSNOWIE w 2008 roku.</a:t>
            </a:r>
            <a:endParaRPr lang="pl-PL" sz="4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8167" y="1614488"/>
            <a:ext cx="6250516" cy="468788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8167" y="1614488"/>
            <a:ext cx="6250516" cy="468788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„A weno </a:t>
            </a:r>
            <a:r>
              <a:rPr lang="pl-PL" dirty="0" err="1" smtClean="0"/>
              <a:t>wejta</a:t>
            </a:r>
            <a:r>
              <a:rPr lang="pl-PL" dirty="0" smtClean="0"/>
              <a:t>” ilustrowany słownik gwary dobrzyńskiej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Wydanie słownika było możliwe dzięki funduszom pozyskanym z Polsko-Amerykańskiej Fundacji Wolności oraz Fundacji Dzieci i Młodzieży z siedzibą            w Warszawie, w ramach Regionalnego Konkursu Grantowego „ Równać Szanse 2007”</a:t>
            </a:r>
          </a:p>
          <a:p>
            <a:endParaRPr lang="pl-PL" sz="1800" dirty="0" smtClean="0"/>
          </a:p>
          <a:p>
            <a:r>
              <a:rPr lang="pl-PL" sz="1800" dirty="0" smtClean="0"/>
              <a:t>Sam pomysł powstania takiego słownika zrodził się w  Publicznym Gimnazjum w Rogowie. W prace zaangażowana była młodzież i nauczyciele gimnazjum                 na czele z polonistkami: Hanna Maciejewską i Ewą Śliwińską.</a:t>
            </a:r>
          </a:p>
          <a:p>
            <a:endParaRPr lang="pl-PL" sz="1800" dirty="0" smtClean="0"/>
          </a:p>
          <a:p>
            <a:r>
              <a:rPr lang="pl-PL" sz="1800" dirty="0" smtClean="0"/>
              <a:t>Słownik wydała Gminna Biblioteka Publiczna w  Rogowie. Działaniami koordynowała kierownik biblioteki Marzena Świeżawska.</a:t>
            </a:r>
            <a:endParaRPr lang="pl-PL" sz="1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can_Pic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0316" y="1614488"/>
            <a:ext cx="2846217" cy="468788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Potwierdzenie z fundacji o prawidłowym  przeprowadzeniu i rozliczeniu projektu.</a:t>
            </a:r>
            <a:endParaRPr lang="pl-PL" sz="1800" dirty="0"/>
          </a:p>
        </p:txBody>
      </p:sp>
      <p:pic>
        <p:nvPicPr>
          <p:cNvPr id="4" name="Symbol zastępczy zawartości 3" descr="Scan_Pic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0316" y="1614488"/>
            <a:ext cx="2846217" cy="468788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W ramach dotacji z Ministerstwa Kultury i Dziedzictwa Narodowego w roku 2008 otrzymaliśmy 6822 zł. Dzięki dotacji uzupełniliśmy wszystkie braki lektur szkolnych.</a:t>
            </a:r>
            <a:endParaRPr lang="pl-PL" sz="1800" dirty="0"/>
          </a:p>
        </p:txBody>
      </p:sp>
      <p:pic>
        <p:nvPicPr>
          <p:cNvPr id="1026" name="Picture 2" descr="F:\DCIM\100MEDIA\IMG_1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167" y="1614488"/>
            <a:ext cx="6250516" cy="468788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Cała Polska Czyta Dzieciom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Od 2 lat w Szkole Podstawowej w </a:t>
            </a:r>
            <a:r>
              <a:rPr lang="pl-PL" sz="1800" dirty="0" err="1"/>
              <a:t>Sosnowie</a:t>
            </a:r>
            <a:r>
              <a:rPr lang="pl-PL" sz="1800" dirty="0"/>
              <a:t> odbywają się zajęcia w ramach ogólnopolskiej akcji „ Cała Polska czyta dzieciom”. Współpraca bibliotekarki   </a:t>
            </a:r>
            <a:r>
              <a:rPr lang="pl-PL" sz="1800" dirty="0" smtClean="0"/>
              <a:t>           </a:t>
            </a:r>
            <a:r>
              <a:rPr lang="pl-PL" sz="1800" dirty="0"/>
              <a:t>p. Marzeny Świeżawskiej i nauczycielki p. Marii </a:t>
            </a:r>
            <a:r>
              <a:rPr lang="pl-PL" sz="1800" dirty="0" err="1"/>
              <a:t>Dziurlikowskiej</a:t>
            </a:r>
            <a:r>
              <a:rPr lang="pl-PL" sz="1800" dirty="0"/>
              <a:t> polega na inicjowaniu działań, które zachęcają dzieci do częstego kontaktu z książką  oraz wzbogacają wiedzę i słownictwo uczniów. </a:t>
            </a:r>
          </a:p>
          <a:p>
            <a:r>
              <a:rPr lang="pl-PL" sz="1800" dirty="0"/>
              <a:t> W roku szkolnym 2006/2007 uczniowie klasy drugiej razem z Szyszkowym Dziadkiem, bohaterem książki Marii </a:t>
            </a:r>
            <a:r>
              <a:rPr lang="pl-PL" sz="1800" dirty="0" err="1"/>
              <a:t>Kędziorzyny</a:t>
            </a:r>
            <a:r>
              <a:rPr lang="pl-PL" sz="1800" dirty="0"/>
              <a:t> pogłębiały wiedzę o lesie i zwierzętach leśnych. Cotygodniowe spotkania zaowocowały powstaniem albumu wykonanego przez dzieci. Roczną przygodę z Szyszkowym Dziadkiem zakończyła </a:t>
            </a:r>
            <a:r>
              <a:rPr lang="pl-PL" sz="1800" dirty="0" smtClean="0"/>
              <a:t>wycieczka </a:t>
            </a:r>
            <a:r>
              <a:rPr lang="pl-PL" sz="1800" dirty="0"/>
              <a:t>do leśniczówki w Głęboczku i wspólne ognisko</a:t>
            </a:r>
            <a:r>
              <a:rPr lang="pl-PL" sz="1800" dirty="0" smtClean="0"/>
              <a:t>.</a:t>
            </a:r>
          </a:p>
          <a:p>
            <a:r>
              <a:rPr lang="pl-PL" sz="1800" dirty="0"/>
              <a:t> W ubiegłym roku szkolnym uczniowie poznawali losy kartoflanej Pyzy, która ciekawa piękna kraju wędrowała po Polsce. Co tydzień po wysłuchaniu fragmentu książki „ Pyza na polskich dróżkach” trzecioklasiści zaznaczali na mapie kolejne miejsca i regiony odwiedzane przez Pyzę. Wykonali również szereg ilustracji ukazujących Pyzę w różnych zakątkach Polski i nie tylko. Pyza stała się też inspiracja do napisania opowiadania o dalszej trasie jej wędrówki.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 Dzieci odwiedziły także rypińską poetkę p. Mirosławę Kowalczyk. Wysłuchały jej wierszy, opowiadały o swojej przygodzie z literaturą w kilka dni później otrzymały od p. Mirosławy wiersz z dedykacją.</a:t>
            </a:r>
          </a:p>
        </p:txBody>
      </p:sp>
      <p:pic>
        <p:nvPicPr>
          <p:cNvPr id="4" name="Symbol zastępczy zawartości 3" descr="\\SBS2003WINT\Users\MarzenaSwiezawska\Moje dokumenty\Obraz 09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5446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  <a:r>
              <a:rPr lang="pl-PL" sz="2000" dirty="0"/>
              <a:t>W czasie ogólnopolskiego tygodnia czytania dzieciom zaproszono gimnazjalistów z Rogowa i </a:t>
            </a:r>
            <a:r>
              <a:rPr lang="pl-PL" sz="2000" dirty="0" err="1"/>
              <a:t>Kowalk</a:t>
            </a:r>
            <a:r>
              <a:rPr lang="pl-PL" sz="2000" dirty="0"/>
              <a:t>, biorących udział w akcji „ Poczytaj mi przyjacielu” do wspólnego czytania. Zaprezentowano gościom wystawę osiągnięć i prac dzieci.</a:t>
            </a:r>
          </a:p>
        </p:txBody>
      </p:sp>
      <p:pic>
        <p:nvPicPr>
          <p:cNvPr id="4" name="Symbol zastępczy zawartości 3" descr="\\SBS2003WINT\Users\MarzenaSwiezawska\Moje dokumenty\Obraz 09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700808"/>
            <a:ext cx="568863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\\SBS2003WINT\Users\MarzenaSwiezawska\Moje dokumenty\Obraz 1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7606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Tydzień </a:t>
            </a:r>
            <a:r>
              <a:rPr lang="pl-PL" sz="2000" dirty="0"/>
              <a:t>zakończyło spotkanie z pisarką książek dla dzieci i </a:t>
            </a:r>
            <a:r>
              <a:rPr lang="pl-PL" sz="2000" dirty="0" smtClean="0"/>
              <a:t>młodzieży                                  </a:t>
            </a:r>
            <a:r>
              <a:rPr lang="pl-PL" sz="2000" dirty="0"/>
              <a:t>p. </a:t>
            </a:r>
            <a:r>
              <a:rPr lang="pl-PL" sz="2000" dirty="0" smtClean="0"/>
              <a:t>Beatą </a:t>
            </a:r>
            <a:r>
              <a:rPr lang="pl-PL" sz="2000" dirty="0"/>
              <a:t>Ostrowicką. Pisarka przyjechała na zaproszenie Gminnej Biblioteki Publicznej w Rogowie w ramach projektu prowadzonego przez Książnicę Kopernikańską </a:t>
            </a:r>
            <a:r>
              <a:rPr lang="pl-PL" sz="2000" dirty="0" smtClean="0"/>
              <a:t>                  w </a:t>
            </a:r>
            <a:r>
              <a:rPr lang="pl-PL" sz="2000" dirty="0"/>
              <a:t>Toruniu „ Literatura na kółkach”.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 descr="Obraz 0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8167" y="1614488"/>
            <a:ext cx="6250516" cy="468788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Obraz 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8167" y="1614488"/>
            <a:ext cx="6250516" cy="468788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\\SBS2003WINT\Users\MarzenaSwiezawska\Moje dokumenty\Obraz 0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4726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\\SBS2003WINT\Users\MarzenaSwiezawska\Moje dokumenty\Obraz 0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5976664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cja">
  <a:themeElements>
    <a:clrScheme name="Gracja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Gracja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racja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0</TotalTime>
  <Words>384</Words>
  <Application>Microsoft Office PowerPoint</Application>
  <PresentationFormat>Pokaz na ekranie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Gracja</vt:lpstr>
      <vt:lpstr>DIAŁALNOŚĆ KULTURALNA GMINNEJ BIBLIOTEKI PUBLICZNEJ W ROGOWIE, FILII W PRĘCZKACH             I SOSNOWIE w 2008 roku.</vt:lpstr>
      <vt:lpstr>Cała Polska Czyta Dzieciom</vt:lpstr>
      <vt:lpstr> Dzieci odwiedziły także rypińską poetkę p. Mirosławę Kowalczyk. Wysłuchały jej wierszy, opowiadały o swojej przygodzie z literaturą w kilka dni później otrzymały od p. Mirosławy wiersz z dedykacją.</vt:lpstr>
      <vt:lpstr> W czasie ogólnopolskiego tygodnia czytania dzieciom zaproszono gimnazjalistów z Rogowa i Kowalk, biorących udział w akcji „ Poczytaj mi przyjacielu” do wspólnego czytania. Zaprezentowano gościom wystawę osiągnięć i prac dzieci.</vt:lpstr>
      <vt:lpstr>Slajd 5</vt:lpstr>
      <vt:lpstr>  Tydzień zakończyło spotkanie z pisarką książek dla dzieci i młodzieży                                  p. Beatą Ostrowicką. Pisarka przyjechała na zaproszenie Gminnej Biblioteki Publicznej w Rogowie w ramach projektu prowadzonego przez Książnicę Kopernikańską                   w Toruniu „ Literatura na kółkach”. </vt:lpstr>
      <vt:lpstr>Slajd 7</vt:lpstr>
      <vt:lpstr>Slajd 8</vt:lpstr>
      <vt:lpstr>Slajd 9</vt:lpstr>
      <vt:lpstr>Slajd 10</vt:lpstr>
      <vt:lpstr>Slajd 11</vt:lpstr>
      <vt:lpstr>„A weno wejta” ilustrowany słownik gwary dobrzyńskiej</vt:lpstr>
      <vt:lpstr>Slajd 13</vt:lpstr>
      <vt:lpstr>Potwierdzenie z fundacji o prawidłowym  przeprowadzeniu i rozliczeniu projektu.</vt:lpstr>
      <vt:lpstr>W ramach dotacji z Ministerstwa Kultury i Dziedzictwa Narodowego w roku 2008 otrzymaliśmy 6822 zł. Dzięki dotacji uzupełniliśmy wszystkie braki lektur szkolnych.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Bibliotekarz</dc:creator>
  <cp:lastModifiedBy>Bibliotekarz</cp:lastModifiedBy>
  <cp:revision>13</cp:revision>
  <dcterms:created xsi:type="dcterms:W3CDTF">2012-02-14T10:45:00Z</dcterms:created>
  <dcterms:modified xsi:type="dcterms:W3CDTF">2012-02-14T13:04:47Z</dcterms:modified>
</cp:coreProperties>
</file>