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olny kształt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  <p:sp>
        <p:nvSpPr>
          <p:cNvPr id="36" name="Dowolny kształt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Dowolny kształt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Grupa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Dowolny kształt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32" name="Symbol zastępczy stopki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33" name="Symbol zastępczy numeru slajdu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25" name="Symbol zastępczy stopki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26" name="Symbol zastępczy numeru slajdu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Dowolny kształt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Dowolny kształt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Dowolny kształt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Dowolny kształt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Dowolny kształt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Dowolny kształt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Dowolny kształt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910281-2400-4926-9F20-86A1D8B11DB5}" type="datetimeFigureOut">
              <a:rPr lang="pl-PL" smtClean="0"/>
              <a:t>2012-02-01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0CC4E9F-DB5F-4565-8721-FD018BDCAED7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Symbol zastępczy tytułu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grpSp>
        <p:nvGrpSpPr>
          <p:cNvPr id="3" name="Grupa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Dowolny kształt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0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0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0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0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DZIAŁALNOŚĆ KULTURALNA GMINNEJ BIBLIOTEKI PUBLICZNEJ W ROGOWIE, FILII W PRĘCZKACH, SOSNOWIE I STARYM KOBRZYŃCU w roku 2010.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Czerwiec to miesiąc  kończenia </a:t>
            </a:r>
            <a:r>
              <a:rPr lang="pl-PL" sz="1800" dirty="0" smtClean="0"/>
              <a:t>a</a:t>
            </a:r>
            <a:r>
              <a:rPr lang="pl-PL" sz="1800" dirty="0" smtClean="0"/>
              <a:t>kcji Cała Polska Czyta Dzieciom.  Grupy współpracujące z Filią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na zakończenie  odwiedziły świetlicę w Pręczkach gdzie …..  </a:t>
            </a:r>
            <a:r>
              <a:rPr lang="pl-PL" sz="1800" dirty="0"/>
              <a:t>o</a:t>
            </a:r>
            <a:r>
              <a:rPr lang="pl-PL" sz="1800" dirty="0" smtClean="0"/>
              <a:t>ddały się prawdziwej przygodzie kulinarnej!</a:t>
            </a:r>
            <a:endParaRPr lang="pl-PL" sz="1800" dirty="0"/>
          </a:p>
        </p:txBody>
      </p:sp>
      <p:pic>
        <p:nvPicPr>
          <p:cNvPr id="4" name="Symbol zastępczy zawartości 3" descr="IMG_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1800" dirty="0" smtClean="0"/>
              <a:t>„Mazowiecka gospodyni w wielkiej misce ciasto czyni. Zaczyniła, rozrobiła, z ciasta pyzy urobiła”, fragment czytanej wcześniej  książki Hanny Januszewskiej „Jak polska Pyza wędrowała” Uczestnikom spotkania pyzy pomagała robić Pani Małgorzata Orzechowska z KGW Pręczki.</a:t>
            </a:r>
            <a:endParaRPr lang="pl-PL" sz="1800" dirty="0"/>
          </a:p>
        </p:txBody>
      </p:sp>
      <p:pic>
        <p:nvPicPr>
          <p:cNvPr id="4" name="Symbol zastępczy zawartości 3" descr="IMG_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Dzieci przygotowały składniki, wyrobiły pod fachowym okiem Pni Małgosi ciasto, a następnie lepiły najprawdziwsze pyzy. </a:t>
            </a:r>
            <a:endParaRPr lang="pl-PL" sz="1800" dirty="0"/>
          </a:p>
        </p:txBody>
      </p:sp>
      <p:pic>
        <p:nvPicPr>
          <p:cNvPr id="4" name="Symbol zastępczy zawartości 3" descr="IMG_0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Po ugotowaniu wszyscy zasiedli do stołu ….</a:t>
            </a:r>
            <a:endParaRPr lang="pl-PL" sz="1800" dirty="0"/>
          </a:p>
        </p:txBody>
      </p:sp>
      <p:pic>
        <p:nvPicPr>
          <p:cNvPr id="6" name="Symbol zastępczy zawartości 5" descr="IMG_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Jak widać zostały tylko </a:t>
            </a:r>
            <a:r>
              <a:rPr lang="pl-PL" sz="1800" dirty="0" err="1" smtClean="0"/>
              <a:t>skwareczki</a:t>
            </a:r>
            <a:r>
              <a:rPr lang="pl-PL" sz="1800" dirty="0" smtClean="0"/>
              <a:t>.</a:t>
            </a:r>
            <a:endParaRPr lang="pl-PL" sz="1800" dirty="0"/>
          </a:p>
        </p:txBody>
      </p:sp>
      <p:pic>
        <p:nvPicPr>
          <p:cNvPr id="6" name="Symbol zastępczy zawartości 5" descr="IMG_0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Na koniec, najedzeni , pełni wrażeń, wróciliśmy do domu.</a:t>
            </a:r>
            <a:endParaRPr lang="pl-PL" sz="1800" dirty="0"/>
          </a:p>
        </p:txBody>
      </p:sp>
      <p:pic>
        <p:nvPicPr>
          <p:cNvPr id="4" name="Symbol zastępczy zawartości 3" descr="IMG_0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Tradycją już się staną konkursy wielkanocne w Filii w Pręczkach. Oczywiście i w tym roku mali czytelnicy nie zawiedli. Do biblioteki  dostarczono dużo przepięknych prac. Wszyscy uczestnicy zostali nagrodzeni słodkim upominkiem.</a:t>
            </a:r>
            <a:endParaRPr lang="pl-PL" sz="1800" dirty="0"/>
          </a:p>
        </p:txBody>
      </p:sp>
      <p:pic>
        <p:nvPicPr>
          <p:cNvPr id="4" name="Symbol zastępczy zawartości 3" descr="IMG_0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 Uczestnicy CPCD wybrali się do biblioteki dziecięcej „</a:t>
            </a:r>
            <a:r>
              <a:rPr lang="pl-PL" sz="1800" dirty="0" err="1" smtClean="0"/>
              <a:t>Chotomówka</a:t>
            </a:r>
            <a:r>
              <a:rPr lang="pl-PL" sz="1800" dirty="0" smtClean="0"/>
              <a:t>” w Płocku.</a:t>
            </a:r>
            <a:endParaRPr lang="pl-PL" sz="1800" dirty="0"/>
          </a:p>
        </p:txBody>
      </p:sp>
      <p:pic>
        <p:nvPicPr>
          <p:cNvPr id="4" name="Symbol zastępczy zawartości 3" descr="IMG_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Były gry, zabawy i zwiedzanie biblioteki.</a:t>
            </a:r>
            <a:endParaRPr lang="pl-PL" sz="1800" dirty="0"/>
          </a:p>
        </p:txBody>
      </p:sp>
      <p:pic>
        <p:nvPicPr>
          <p:cNvPr id="4" name="Symbol zastępczy zawartości 3" descr="IMG_0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IMG_0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Na zakończenie roku szkolnego w Gminnej Bibliotece Publicznej w Rogowie podsumowano konkurs czytelniczy. Dzieci, które  najwięcej wypożyczyły książek w ciągu roku szkolnego zostały nagrodzone.</a:t>
            </a:r>
            <a:endParaRPr lang="pl-PL" sz="1800" dirty="0"/>
          </a:p>
        </p:txBody>
      </p:sp>
      <p:pic>
        <p:nvPicPr>
          <p:cNvPr id="4" name="Symbol zastępczy zawartości 3" descr="IMG_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lipcu w Filii w Pręczkach odbyły się warsztaty wakacyjne . Największą atrakcją </a:t>
            </a:r>
            <a:r>
              <a:rPr lang="pl-PL" sz="1800" dirty="0"/>
              <a:t>b</a:t>
            </a:r>
            <a:r>
              <a:rPr lang="pl-PL" sz="1800" dirty="0" smtClean="0"/>
              <a:t>yło spotkanie z grupą cyrkową „</a:t>
            </a:r>
            <a:r>
              <a:rPr lang="pl-PL" sz="1800" dirty="0" err="1" smtClean="0"/>
              <a:t>Gimbolo</a:t>
            </a:r>
            <a:r>
              <a:rPr lang="pl-PL" sz="1800" dirty="0" smtClean="0"/>
              <a:t>” z Radzi Dużych.</a:t>
            </a:r>
            <a:endParaRPr lang="pl-PL" sz="1800" dirty="0"/>
          </a:p>
        </p:txBody>
      </p:sp>
      <p:pic>
        <p:nvPicPr>
          <p:cNvPr id="4" name="Symbol zastępczy zawartości 3" descr="IMG_0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Były też zabawy integracyjne.</a:t>
            </a:r>
            <a:endParaRPr lang="pl-PL" sz="1800" dirty="0"/>
          </a:p>
        </p:txBody>
      </p:sp>
      <p:pic>
        <p:nvPicPr>
          <p:cNvPr id="4" name="Symbol zastępczy zawartości 3" descr="IMG_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Obowiązkowe zwiedzanie wozu strażackiego.</a:t>
            </a:r>
            <a:endParaRPr lang="pl-PL" sz="1800" dirty="0"/>
          </a:p>
        </p:txBody>
      </p:sp>
      <p:pic>
        <p:nvPicPr>
          <p:cNvPr id="4" name="Symbol zastępczy zawartości 3" descr="IMG_0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Biblioteka w Pręczkach przy współpracy z Kołem Gospodyń Wiejskich zorganizowała spotkanie pań z okazji Dnia Kobiet .</a:t>
            </a:r>
            <a:endParaRPr lang="pl-PL" sz="1800" dirty="0"/>
          </a:p>
        </p:txBody>
      </p:sp>
      <p:pic>
        <p:nvPicPr>
          <p:cNvPr id="4" name="Symbol zastępczy zawartości 3" descr="IMG_0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Przyszli strażacy!</a:t>
            </a:r>
            <a:endParaRPr lang="pl-PL" sz="1800" dirty="0"/>
          </a:p>
        </p:txBody>
      </p:sp>
      <p:pic>
        <p:nvPicPr>
          <p:cNvPr id="4" name="Symbol zastępczy zawartości 3" descr="IMG_0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5467" y="1614488"/>
            <a:ext cx="3515915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Filia Biblioteki Publicznej w Pręczkach była też partnerem w projekcie „ Integracja międzypokoleniowa”. </a:t>
            </a:r>
            <a:endParaRPr lang="pl-PL" sz="1800" dirty="0"/>
          </a:p>
        </p:txBody>
      </p:sp>
      <p:pic>
        <p:nvPicPr>
          <p:cNvPr id="6" name="Symbol zastępczy zawartości 5" descr="IMG_0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J</a:t>
            </a:r>
            <a:r>
              <a:rPr lang="pl-PL" sz="1800" dirty="0" smtClean="0"/>
              <a:t>ak co roku do biblioteki w Pręczkach zawitał Mikołaj. </a:t>
            </a:r>
            <a:endParaRPr lang="pl-PL" sz="1800" dirty="0"/>
          </a:p>
        </p:txBody>
      </p:sp>
      <p:pic>
        <p:nvPicPr>
          <p:cNvPr id="4" name="Symbol zastępczy zawartości 3" descr="IMG_0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tym roku z Ministerstwa Kultury i Dziedzictwa Narodowego otrzymaliśmy 2687 zł dotacji na zakup nowości wydawniczych. Dotacje przeznaczyliśmy min. na zakup książek  dla dzieci w języku niemieckim i angielskim.</a:t>
            </a:r>
            <a:endParaRPr lang="pl-PL" sz="1800" dirty="0"/>
          </a:p>
        </p:txBody>
      </p:sp>
      <p:pic>
        <p:nvPicPr>
          <p:cNvPr id="4" name="Symbol zastępczy zawartości 3" descr="IMG_1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Każdego roku staramy  się organizować spotkanie z naszymi najwierniejszymi czytelnikami. </a:t>
            </a:r>
            <a:endParaRPr lang="pl-PL" sz="1800" dirty="0"/>
          </a:p>
        </p:txBody>
      </p:sp>
      <p:pic>
        <p:nvPicPr>
          <p:cNvPr id="4" name="Symbol zastępczy zawartości 3" descr="IMG_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cja">
  <a:themeElements>
    <a:clrScheme name="Gracja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Gracja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racja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0</TotalTime>
  <Words>342</Words>
  <Application>Microsoft Office PowerPoint</Application>
  <PresentationFormat>Pokaz na ekranie (4:3)</PresentationFormat>
  <Paragraphs>20</Paragraphs>
  <Slides>59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0" baseType="lpstr">
      <vt:lpstr>Gracja</vt:lpstr>
      <vt:lpstr>DZIAŁALNOŚĆ KULTURALNA GMINNEJ BIBLIOTEKI PUBLICZNEJ W ROGOWIE, FILII W PRĘCZKACH, SOSNOWIE I STARYM KOBRZYŃCU w roku 2010.</vt:lpstr>
      <vt:lpstr>Tradycją już się staną konkursy wielkanocne w Filii w Pręczkach. Oczywiście i w tym roku mali czytelnicy nie zawiedli. Do biblioteki  dostarczono dużo przepięknych prac. Wszyscy uczestnicy zostali nagrodzeni słodkim upominkiem.</vt:lpstr>
      <vt:lpstr>Slajd 3</vt:lpstr>
      <vt:lpstr>Slajd 4</vt:lpstr>
      <vt:lpstr>Biblioteka w Pręczkach przy współpracy z Kołem Gospodyń Wiejskich zorganizowała spotkanie pań z okazji Dnia Kobiet .</vt:lpstr>
      <vt:lpstr>Slajd 6</vt:lpstr>
      <vt:lpstr>Slajd 7</vt:lpstr>
      <vt:lpstr>Każdego roku staramy  się organizować spotkanie z naszymi najwierniejszymi czytelnikami. </vt:lpstr>
      <vt:lpstr>Slajd 9</vt:lpstr>
      <vt:lpstr>Slajd 10</vt:lpstr>
      <vt:lpstr>Slajd 11</vt:lpstr>
      <vt:lpstr>Czerwiec to miesiąc  kończenia akcji Cała Polska Czyta Dzieciom.  Grupy współpracujące z Filią w Sosnowie na zakończenie  odwiedziły świetlicę w Pręczkach gdzie …..  oddały się prawdziwej przygodzie kulinarnej!</vt:lpstr>
      <vt:lpstr>„Mazowiecka gospodyni w wielkiej misce ciasto czyni. Zaczyniła, rozrobiła, z ciasta pyzy urobiła”, fragment czytanej wcześniej  książki Hanny Januszewskiej „Jak polska Pyza wędrowała” Uczestnikom spotkania pyzy pomagała robić Pani Małgorzata Orzechowska z KGW Pręczki.</vt:lpstr>
      <vt:lpstr>Dzieci przygotowały składniki, wyrobiły pod fachowym okiem Pni Małgosi ciasto, a następnie lepiły najprawdziwsze pyzy. </vt:lpstr>
      <vt:lpstr>Slajd 15</vt:lpstr>
      <vt:lpstr>Slajd 16</vt:lpstr>
      <vt:lpstr>Po ugotowaniu wszyscy zasiedli do stołu ….</vt:lpstr>
      <vt:lpstr>Jak widać zostały tylko skwareczki.</vt:lpstr>
      <vt:lpstr>Na koniec, najedzeni , pełni wrażeń, wróciliśmy do domu.</vt:lpstr>
      <vt:lpstr> Uczestnicy CPCD wybrali się do biblioteki dziecięcej „Chotomówka” w Płocku.</vt:lpstr>
      <vt:lpstr>Były gry, zabawy i zwiedzanie biblioteki.</vt:lpstr>
      <vt:lpstr>Slajd 22</vt:lpstr>
      <vt:lpstr>Slajd 23</vt:lpstr>
      <vt:lpstr>Slajd 24</vt:lpstr>
      <vt:lpstr>Slajd 25</vt:lpstr>
      <vt:lpstr>Na zakończenie roku szkolnego w Gminnej Bibliotece Publicznej w Rogowie podsumowano konkurs czytelniczy. Dzieci, które  najwięcej wypożyczyły książek w ciągu roku szkolnego zostały nagrodzone.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W lipcu w Filii w Pręczkach odbyły się warsztaty wakacyjne . Największą atrakcją było spotkanie z grupą cyrkową „Gimbolo” z Radzi Dużych.</vt:lpstr>
      <vt:lpstr>Slajd 38</vt:lpstr>
      <vt:lpstr>Slajd 39</vt:lpstr>
      <vt:lpstr>Slajd 40</vt:lpstr>
      <vt:lpstr>Były też zabawy integracyjne.</vt:lpstr>
      <vt:lpstr>Slajd 42</vt:lpstr>
      <vt:lpstr>Slajd 43</vt:lpstr>
      <vt:lpstr>Slajd 44</vt:lpstr>
      <vt:lpstr>Slajd 45</vt:lpstr>
      <vt:lpstr>Obowiązkowe zwiedzanie wozu strażackiego.</vt:lpstr>
      <vt:lpstr>Slajd 47</vt:lpstr>
      <vt:lpstr>Slajd 48</vt:lpstr>
      <vt:lpstr>Slajd 49</vt:lpstr>
      <vt:lpstr>Przyszli strażacy!</vt:lpstr>
      <vt:lpstr>Slajd 51</vt:lpstr>
      <vt:lpstr>Filia Biblioteki Publicznej w Pręczkach była też partnerem w projekcie „ Integracja międzypokoleniowa”. </vt:lpstr>
      <vt:lpstr>Slajd 53</vt:lpstr>
      <vt:lpstr>Slajd 54</vt:lpstr>
      <vt:lpstr>Jak co roku do biblioteki w Pręczkach zawitał Mikołaj. </vt:lpstr>
      <vt:lpstr>Slajd 56</vt:lpstr>
      <vt:lpstr>Slajd 57</vt:lpstr>
      <vt:lpstr>Slajd 58</vt:lpstr>
      <vt:lpstr>W tym roku z Ministerstwa Kultury i Dziedzictwa Narodowego otrzymaliśmy 2687 zł dotacji na zakup nowości wydawniczych. Dotacje przeznaczyliśmy min. na zakup książek  dla dzieci w języku niemieckim i angielskim.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KULTURALNA GMINNEJ BIBLIOTEKI PUBLICZNEJ W ROGOWIE, FILII W PRĘCZKACH, SOSNOWIE I STARYM KOBRZYŃCU w roku 2010.</dc:title>
  <dc:creator>Bibliotekarz</dc:creator>
  <cp:lastModifiedBy>Bibliotekarz</cp:lastModifiedBy>
  <cp:revision>13</cp:revision>
  <dcterms:created xsi:type="dcterms:W3CDTF">2012-02-01T11:31:29Z</dcterms:created>
  <dcterms:modified xsi:type="dcterms:W3CDTF">2012-02-01T13:34:13Z</dcterms:modified>
</cp:coreProperties>
</file>